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5" r:id="rId5"/>
    <p:sldId id="295" r:id="rId6"/>
    <p:sldId id="262" r:id="rId7"/>
    <p:sldId id="263" r:id="rId8"/>
    <p:sldId id="264" r:id="rId9"/>
    <p:sldId id="266" r:id="rId10"/>
    <p:sldId id="267" r:id="rId11"/>
    <p:sldId id="292" r:id="rId12"/>
    <p:sldId id="294" r:id="rId13"/>
    <p:sldId id="281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F9900"/>
    <a:srgbClr val="FFCC66"/>
    <a:srgbClr val="FFCC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41" autoAdjust="0"/>
    <p:restoredTop sz="94660"/>
  </p:normalViewPr>
  <p:slideViewPr>
    <p:cSldViewPr>
      <p:cViewPr varScale="1">
        <p:scale>
          <a:sx n="91" d="100"/>
          <a:sy n="91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Забайкальский край, город Чита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МБОУ   "СОШ № 5"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868" y="0"/>
            <a:ext cx="5429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Городской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фестиваль детского и семейного творчества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«Встреча друзей»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 участием детей с ОВЗ нашей школы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F:\Фото. ОВЗ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3810027" cy="2857520"/>
          </a:xfrm>
          <a:prstGeom prst="rect">
            <a:avLst/>
          </a:prstGeom>
          <a:noFill/>
        </p:spPr>
      </p:pic>
      <p:pic>
        <p:nvPicPr>
          <p:cNvPr id="11269" name="Picture 5" descr="F:\Фото. ОВЗ\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71678"/>
            <a:ext cx="4286280" cy="3214710"/>
          </a:xfrm>
          <a:prstGeom prst="rect">
            <a:avLst/>
          </a:prstGeom>
          <a:noFill/>
        </p:spPr>
      </p:pic>
      <p:pic>
        <p:nvPicPr>
          <p:cNvPr id="11267" name="Picture 3" descr="F:\Фото. ОВЗ\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57187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868" y="0"/>
            <a:ext cx="5429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Городской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фестиваль детского и семейного творчества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«Встреча друзей»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 участием детей с ОВЗ нашей школы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F:\Фото. ОВЗ\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606312" cy="3454734"/>
          </a:xfrm>
          <a:prstGeom prst="rect">
            <a:avLst/>
          </a:prstGeom>
          <a:noFill/>
        </p:spPr>
      </p:pic>
      <p:pic>
        <p:nvPicPr>
          <p:cNvPr id="32771" name="Picture 3" descr="F:\Фото. ОВЗ\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714620"/>
            <a:ext cx="4429156" cy="3321868"/>
          </a:xfrm>
          <a:prstGeom prst="rect">
            <a:avLst/>
          </a:prstGeom>
          <a:noFill/>
        </p:spPr>
      </p:pic>
      <p:pic>
        <p:nvPicPr>
          <p:cNvPr id="32772" name="Picture 4" descr="F:\Фото. ОВЗ\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71942"/>
            <a:ext cx="3878587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868" y="0"/>
            <a:ext cx="5429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Чудо-руки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Чудо-штуки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Поделки сделанные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детьми с ОВЗ вместе с родителями.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F:\Фото. ОВЗ\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500594" cy="3375446"/>
          </a:xfrm>
          <a:prstGeom prst="rect">
            <a:avLst/>
          </a:prstGeom>
          <a:noFill/>
        </p:spPr>
      </p:pic>
      <p:pic>
        <p:nvPicPr>
          <p:cNvPr id="33794" name="Picture 2" descr="F:\Фото. ОВЗ\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Реализация данного проекта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способствует: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714356"/>
            <a:ext cx="5429256" cy="5313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решению проблем, связанных с адаптацией и социализацией детей-инвалидов;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умению пользоваться своими правами и обязанностями;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созданию благоприятной психологической обстановки в семьях, имеющих детей-инвалидов;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возможности самореализации в процессе позитивного социального взаимодействия;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развитию толерантного образовательного пространства.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714744" cy="34722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785794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7033"/>
                </a:solidFill>
                <a:cs typeface="FreesiaUPC" pitchFamily="34" charset="-34"/>
              </a:rPr>
              <a:t>Благодарю за внимание!</a:t>
            </a:r>
            <a:endParaRPr lang="ru-RU" sz="7200" b="1" i="1" dirty="0">
              <a:solidFill>
                <a:srgbClr val="007033"/>
              </a:solidFill>
              <a:cs typeface="FreesiaUPC" pitchFamily="34" charset="-34"/>
            </a:endParaRPr>
          </a:p>
        </p:txBody>
      </p:sp>
      <p:pic>
        <p:nvPicPr>
          <p:cNvPr id="5" name="Рисунок 4" descr="http://news2world.net/upload/39-14919784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14686"/>
            <a:ext cx="6340487" cy="341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2\Desktop\slide_3 (3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2786058"/>
            <a:ext cx="3929058" cy="2092650"/>
          </a:xfrm>
          <a:prstGeom prst="rect">
            <a:avLst/>
          </a:prstGeom>
          <a:noFill/>
        </p:spPr>
      </p:pic>
      <p:pic>
        <p:nvPicPr>
          <p:cNvPr id="1029" name="Picture 5" descr="C:\Users\2\Desktop\slide_3 (5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904480"/>
            <a:ext cx="4354032" cy="1953520"/>
          </a:xfrm>
          <a:prstGeom prst="rect">
            <a:avLst/>
          </a:prstGeom>
          <a:noFill/>
        </p:spPr>
      </p:pic>
      <p:pic>
        <p:nvPicPr>
          <p:cNvPr id="1030" name="Picture 6" descr="C:\Users\2\Desktop\slide_3 (6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857496"/>
            <a:ext cx="3791805" cy="2000264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85852" y="428604"/>
            <a:ext cx="603293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Социальный 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 книгой мир становится добрей!»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проектора: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педагог-библиотекарь Е.Ф. Малыхина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2\Desktop\slide_11 (2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72025"/>
            <a:ext cx="2800350" cy="2085975"/>
          </a:xfrm>
          <a:prstGeom prst="rect">
            <a:avLst/>
          </a:prstGeom>
          <a:noFill/>
        </p:spPr>
      </p:pic>
      <p:pic>
        <p:nvPicPr>
          <p:cNvPr id="7174" name="Picture 6" descr="C:\Users\2\Desktop\slide_11 (4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-1"/>
            <a:ext cx="3214710" cy="2082939"/>
          </a:xfrm>
          <a:prstGeom prst="rect">
            <a:avLst/>
          </a:prstGeom>
          <a:noFill/>
        </p:spPr>
      </p:pic>
      <p:pic>
        <p:nvPicPr>
          <p:cNvPr id="7173" name="Picture 5" descr="C:\Users\2\Desktop\slide_11 (1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3593"/>
            <a:ext cx="2786050" cy="2094408"/>
          </a:xfrm>
          <a:prstGeom prst="rect">
            <a:avLst/>
          </a:prstGeom>
          <a:noFill/>
        </p:spPr>
      </p:pic>
      <p:pic>
        <p:nvPicPr>
          <p:cNvPr id="7172" name="Picture 4" descr="C:\Users\2\Desktop\slide_11 (5)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2607" y="0"/>
            <a:ext cx="3741394" cy="2357430"/>
          </a:xfrm>
          <a:prstGeom prst="rect">
            <a:avLst/>
          </a:prstGeom>
          <a:noFill/>
        </p:spPr>
      </p:pic>
      <p:pic>
        <p:nvPicPr>
          <p:cNvPr id="7171" name="Picture 3" descr="C:\Users\2\Desktop\slide_11 (6)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9" y="5019487"/>
            <a:ext cx="3071802" cy="1838513"/>
          </a:xfrm>
          <a:prstGeom prst="rect">
            <a:avLst/>
          </a:prstGeom>
          <a:noFill/>
        </p:spPr>
      </p:pic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57488" cy="2670973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271462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направлен на удовлетворение запросов пользователей школьной библиотекой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социально-незащищенной  группы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 детей-инвалидов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с ОВЗ.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071934" y="142852"/>
            <a:ext cx="47148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Школьная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библиотека должна оказывать помощь данной категории детей и семей в преодолении существующего для них барьера, препятствующего широкому доступу к информации, 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следовательно, к культуре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образованию.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ownloads\IMG_4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385765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14744" y="142852"/>
            <a:ext cx="47148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Формы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работы с родителями детей с ОВЗ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Беседы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Консультации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Родительские собрания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Индивидуальные и групповые занятия с детьми с участием родителей.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совместных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праздников, конкурсов, развлечений.</a:t>
            </a:r>
            <a:endParaRPr kumimoji="0" lang="ru-RU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3429000"/>
            <a:ext cx="88583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особый ребенок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пришел в школьную библиотеку -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создали зону для доступа к книге, досуга 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удовлетворения читательских потребностей детей с ОВЗ и их родителей.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user\Downloads\IMG_4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868" y="0"/>
            <a:ext cx="55721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цели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равного доступа к библиотечному фонду и библиотечным ресурсам в комфортной зоне для учащихся детей -  инвалидов.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user\Downloads\IMG_4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572032" cy="3429026"/>
          </a:xfrm>
          <a:prstGeom prst="rect">
            <a:avLst/>
          </a:prstGeom>
          <a:noFill/>
        </p:spPr>
      </p:pic>
      <p:pic>
        <p:nvPicPr>
          <p:cNvPr id="14340" name="Picture 4" descr="C:\Users\user\Downloads\IMG_4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3411529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Задачи: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lang="ru-RU" sz="23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литературы с учетом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интересов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особого ребенка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том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 обеспечение полным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комплектом учебников, 7-го 8-го вида;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говорящими книгами; играми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пособиями.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♦Создание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благоприятных условий для самовыражения личности, вовлекая их в творческую деятельность, помогая преодолеть неуверенность в себе.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♦Адаптация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данной категории в обществе.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♦Привлечение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чтению педагогической литературы и литературы медико-психологического характера родителей и специалистов, работающих с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партнерских связей между людьми и организациями, принимающих участие в судьбе детей с ОВЗ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\Desktop\проект по ИБЦ\стопка_книг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71868" cy="3338724"/>
          </a:xfrm>
          <a:prstGeom prst="rect">
            <a:avLst/>
          </a:prstGeom>
          <a:noFill/>
        </p:spPr>
      </p:pic>
      <p:pic>
        <p:nvPicPr>
          <p:cNvPr id="4" name="Рисунок 3" descr="https://gde.ru/images/img_ru/474x354/24/41/24416553b195d372cc84aa5b0b3c38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4947914" cy="36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3929066"/>
            <a:ext cx="857256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мини-игровой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библиотечной зоны позволит детям</a:t>
            </a: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ОВЗ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получить доступ к библиотечным ресурсам, разнообразить их досуг, расширить круг общения, поможет развить свои творческие способности, приобрести друзей, что в свою очередь повлияет на показатели библиотечной работы в целом и даст возможность к самореализации «особого ребенка» в стенах библиотечного пространства.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410</Words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Забайкальский край, город Чита МБОУ   "СОШ № 5"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Забайкальский край, город Чита МБОУ   "СОШ № 5"</dc:title>
  <dc:creator>2</dc:creator>
  <cp:lastModifiedBy>2</cp:lastModifiedBy>
  <cp:revision>33</cp:revision>
  <dcterms:created xsi:type="dcterms:W3CDTF">2014-03-23T18:07:01Z</dcterms:created>
  <dcterms:modified xsi:type="dcterms:W3CDTF">2020-02-18T03:19:51Z</dcterms:modified>
</cp:coreProperties>
</file>